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61" r:id="rId3"/>
    <p:sldId id="259" r:id="rId4"/>
    <p:sldId id="260" r:id="rId5"/>
    <p:sldId id="267" r:id="rId6"/>
    <p:sldId id="262" r:id="rId7"/>
    <p:sldId id="263" r:id="rId8"/>
    <p:sldId id="257" r:id="rId9"/>
    <p:sldId id="258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1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5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7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6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3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50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3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5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2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6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3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56EBA-3739-4AC8-9168-1B1D83B112D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0875D-AB49-4BA1-A815-37BC837DF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3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Demo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Omer </a:t>
            </a:r>
            <a:r>
              <a:rPr lang="en-US" dirty="0" err="1" smtClean="0"/>
              <a:t>Rastgar</a:t>
            </a:r>
            <a:r>
              <a:rPr lang="en-US" dirty="0" smtClean="0"/>
              <a:t> </a:t>
            </a:r>
          </a:p>
          <a:p>
            <a:r>
              <a:rPr lang="en-US" dirty="0" smtClean="0"/>
              <a:t>Aqib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 test in </a:t>
            </a:r>
            <a:r>
              <a:rPr lang="en-US" dirty="0" err="1"/>
              <a:t>biolab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7991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5" y="2391569"/>
            <a:ext cx="4324350" cy="3219450"/>
          </a:xfrm>
        </p:spPr>
      </p:pic>
    </p:spTree>
    <p:extLst>
      <p:ext uri="{BB962C8B-B14F-4D97-AF65-F5344CB8AC3E}">
        <p14:creationId xmlns:p14="http://schemas.microsoft.com/office/powerpoint/2010/main" val="35660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98" y="1825625"/>
            <a:ext cx="7059204" cy="4351338"/>
          </a:xfrm>
        </p:spPr>
      </p:pic>
    </p:spTree>
    <p:extLst>
      <p:ext uri="{BB962C8B-B14F-4D97-AF65-F5344CB8AC3E}">
        <p14:creationId xmlns:p14="http://schemas.microsoft.com/office/powerpoint/2010/main" val="8617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Need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address transmission of diseases in hospitals, and other public places so that there is a 99.999% decrease in overall pathogen count hence leading to low risk for contagion.</a:t>
            </a:r>
          </a:p>
        </p:txBody>
      </p:sp>
    </p:spTree>
    <p:extLst>
      <p:ext uri="{BB962C8B-B14F-4D97-AF65-F5344CB8AC3E}">
        <p14:creationId xmlns:p14="http://schemas.microsoft.com/office/powerpoint/2010/main" val="36012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 sound mist maker </a:t>
            </a:r>
            <a:endParaRPr lang="en-US" dirty="0"/>
          </a:p>
        </p:txBody>
      </p:sp>
      <p:pic>
        <p:nvPicPr>
          <p:cNvPr id="4" name="WhatsApp Video 2022-04-26 at 9.00.31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2538" y="1825625"/>
            <a:ext cx="2066925" cy="4351338"/>
          </a:xfrm>
        </p:spPr>
      </p:pic>
    </p:spTree>
    <p:extLst>
      <p:ext uri="{BB962C8B-B14F-4D97-AF65-F5344CB8AC3E}">
        <p14:creationId xmlns:p14="http://schemas.microsoft.com/office/powerpoint/2010/main" val="30103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Ultra sound phased array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73" y="1825625"/>
            <a:ext cx="7729054" cy="4351338"/>
          </a:xfrm>
        </p:spPr>
      </p:pic>
    </p:spTree>
    <p:extLst>
      <p:ext uri="{BB962C8B-B14F-4D97-AF65-F5344CB8AC3E}">
        <p14:creationId xmlns:p14="http://schemas.microsoft.com/office/powerpoint/2010/main" val="2931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FFT test using receiver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73" y="1825625"/>
            <a:ext cx="7729054" cy="4351338"/>
          </a:xfrm>
        </p:spPr>
      </p:pic>
    </p:spTree>
    <p:extLst>
      <p:ext uri="{BB962C8B-B14F-4D97-AF65-F5344CB8AC3E}">
        <p14:creationId xmlns:p14="http://schemas.microsoft.com/office/powerpoint/2010/main" val="243829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ffect of phased array ultra sound </a:t>
            </a:r>
            <a:endParaRPr lang="en-US" dirty="0"/>
          </a:p>
        </p:txBody>
      </p:sp>
      <p:pic>
        <p:nvPicPr>
          <p:cNvPr id="4" name="WhatsApp Video 2022-04-26 at 9.26.46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538" y="1825625"/>
            <a:ext cx="7908925" cy="4351338"/>
          </a:xfrm>
        </p:spPr>
      </p:pic>
    </p:spTree>
    <p:extLst>
      <p:ext uri="{BB962C8B-B14F-4D97-AF65-F5344CB8AC3E}">
        <p14:creationId xmlns:p14="http://schemas.microsoft.com/office/powerpoint/2010/main" val="224971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ffect of phased array ultra sound </a:t>
            </a:r>
            <a:endParaRPr lang="en-US" dirty="0"/>
          </a:p>
        </p:txBody>
      </p:sp>
      <p:pic>
        <p:nvPicPr>
          <p:cNvPr id="4" name="WhatsApp Video 2022-04-26 at 9.26.37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538" y="1825625"/>
            <a:ext cx="7908925" cy="4351338"/>
          </a:xfrm>
        </p:spPr>
      </p:pic>
    </p:spTree>
    <p:extLst>
      <p:ext uri="{BB962C8B-B14F-4D97-AF65-F5344CB8AC3E}">
        <p14:creationId xmlns:p14="http://schemas.microsoft.com/office/powerpoint/2010/main" val="41952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3751" y="750498"/>
            <a:ext cx="582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Testing efficacy with </a:t>
            </a:r>
            <a:r>
              <a:rPr lang="en-US" dirty="0" err="1" smtClean="0"/>
              <a:t>yeat</a:t>
            </a:r>
            <a:r>
              <a:rPr lang="en-US" dirty="0" smtClean="0"/>
              <a:t> solution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73" y="1825625"/>
            <a:ext cx="7729054" cy="4351338"/>
          </a:xfrm>
        </p:spPr>
      </p:pic>
    </p:spTree>
    <p:extLst>
      <p:ext uri="{BB962C8B-B14F-4D97-AF65-F5344CB8AC3E}">
        <p14:creationId xmlns:p14="http://schemas.microsoft.com/office/powerpoint/2010/main" val="341947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Bacteria test in </a:t>
            </a:r>
            <a:r>
              <a:rPr lang="en-US" dirty="0" err="1" smtClean="0"/>
              <a:t>biolab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WhatsApp Video 2022-04-26 at 9.13.02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538" y="1825625"/>
            <a:ext cx="7908925" cy="4351338"/>
          </a:xfrm>
        </p:spPr>
      </p:pic>
    </p:spTree>
    <p:extLst>
      <p:ext uri="{BB962C8B-B14F-4D97-AF65-F5344CB8AC3E}">
        <p14:creationId xmlns:p14="http://schemas.microsoft.com/office/powerpoint/2010/main" val="298127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83</Words>
  <Application>Microsoft Office PowerPoint</Application>
  <PresentationFormat>Widescreen</PresentationFormat>
  <Paragraphs>15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Project Demo </vt:lpstr>
      <vt:lpstr>Need statement</vt:lpstr>
      <vt:lpstr>Ultra sound mist maker </vt:lpstr>
      <vt:lpstr>Ultra sound phased array </vt:lpstr>
      <vt:lpstr>FFT test using receiver </vt:lpstr>
      <vt:lpstr>Effect of phased array ultra sound </vt:lpstr>
      <vt:lpstr>Effect of phased array ultra sound </vt:lpstr>
      <vt:lpstr>PowerPoint Presentation</vt:lpstr>
      <vt:lpstr>Bacteria test in biolab </vt:lpstr>
      <vt:lpstr>Bacteria test in biolab </vt:lpstr>
      <vt:lpstr>3D models </vt:lpstr>
      <vt:lpstr>3D models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Demo</dc:title>
  <dc:creator>DELL</dc:creator>
  <cp:lastModifiedBy>DELL</cp:lastModifiedBy>
  <cp:revision>5</cp:revision>
  <dcterms:created xsi:type="dcterms:W3CDTF">2022-04-26T04:08:01Z</dcterms:created>
  <dcterms:modified xsi:type="dcterms:W3CDTF">2022-04-26T08:31:48Z</dcterms:modified>
</cp:coreProperties>
</file>